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86" r:id="rId2"/>
    <p:sldId id="513" r:id="rId3"/>
    <p:sldId id="514" r:id="rId4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9900"/>
    <a:srgbClr val="015BBC"/>
    <a:srgbClr val="5E81B5"/>
    <a:srgbClr val="3299FF"/>
    <a:srgbClr val="C0C0C0"/>
    <a:srgbClr val="FFFFFF"/>
    <a:srgbClr val="99FFCC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 autoAdjust="0"/>
    <p:restoredTop sz="96250" autoAdjust="0"/>
  </p:normalViewPr>
  <p:slideViewPr>
    <p:cSldViewPr>
      <p:cViewPr varScale="1">
        <p:scale>
          <a:sx n="169" d="100"/>
          <a:sy n="169" d="100"/>
        </p:scale>
        <p:origin x="3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20</a:t>
            </a:r>
            <a:br>
              <a:rPr lang="en-US" dirty="0"/>
            </a:br>
            <a:r>
              <a:rPr lang="en-US" dirty="0"/>
              <a:t>Linear Model Case Study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Lennard-Jones potential modeling using Gaussians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3C10F-5354-A5D3-0088-E16C634CF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model the LJ potential with sum of many Gaussians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5C7B00-EE30-BF65-A378-88B7DB6AC4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F3C2C3-0321-ACF0-AED9-AB767162AD4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1200150"/>
            <a:ext cx="3087584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B0703F-891D-30E6-E5DB-038295750E4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8926" y="3333751"/>
            <a:ext cx="2127250" cy="1155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5CCEDE-A41B-F635-E4D9-83425C8CEC9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19600" y="3662978"/>
            <a:ext cx="1905000" cy="2695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8F8917-45DB-2CC3-03BC-F3AFF3AEC90F}"/>
              </a:ext>
            </a:extLst>
          </p:cNvPr>
          <p:cNvSpPr txBox="1"/>
          <p:nvPr/>
        </p:nvSpPr>
        <p:spPr>
          <a:xfrm>
            <a:off x="2597422" y="3638550"/>
            <a:ext cx="1022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{</a:t>
            </a:r>
            <a:r>
              <a:rPr lang="en-US" sz="1400" i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4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400" i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</a:t>
            </a:r>
            <a:b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pairs</a:t>
            </a:r>
            <a:endParaRPr lang="en-US" sz="14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Left Bracket 9">
            <a:extLst>
              <a:ext uri="{FF2B5EF4-FFF2-40B4-BE49-F238E27FC236}">
                <a16:creationId xmlns:a16="http://schemas.microsoft.com/office/drawing/2014/main" id="{FBF7EFCE-1F3D-B317-10F5-BBE7866032EC}"/>
              </a:ext>
            </a:extLst>
          </p:cNvPr>
          <p:cNvSpPr/>
          <p:nvPr/>
        </p:nvSpPr>
        <p:spPr bwMode="auto">
          <a:xfrm rot="10800000">
            <a:off x="2634739" y="3333750"/>
            <a:ext cx="125948" cy="1178823"/>
          </a:xfrm>
          <a:prstGeom prst="leftBracket">
            <a:avLst/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1" name="Left Bracket 10">
            <a:extLst>
              <a:ext uri="{FF2B5EF4-FFF2-40B4-BE49-F238E27FC236}">
                <a16:creationId xmlns:a16="http://schemas.microsoft.com/office/drawing/2014/main" id="{063E55F5-489B-7BE2-6EF2-C3D27FE32559}"/>
              </a:ext>
            </a:extLst>
          </p:cNvPr>
          <p:cNvSpPr/>
          <p:nvPr/>
        </p:nvSpPr>
        <p:spPr bwMode="auto">
          <a:xfrm rot="16200000">
            <a:off x="1798670" y="3723611"/>
            <a:ext cx="45719" cy="1577400"/>
          </a:xfrm>
          <a:prstGeom prst="leftBracket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7A04F5-00ED-BAA8-82A6-ECC56C60B855}"/>
              </a:ext>
            </a:extLst>
          </p:cNvPr>
          <p:cNvSpPr txBox="1"/>
          <p:nvPr/>
        </p:nvSpPr>
        <p:spPr>
          <a:xfrm>
            <a:off x="833118" y="4496826"/>
            <a:ext cx="1927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4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Gaussians (features)</a:t>
            </a:r>
            <a:endParaRPr lang="en-US" sz="1400" i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73B6AA-067D-159E-C988-3A6AE224BC83}"/>
              </a:ext>
            </a:extLst>
          </p:cNvPr>
          <p:cNvSpPr txBox="1"/>
          <p:nvPr/>
        </p:nvSpPr>
        <p:spPr>
          <a:xfrm>
            <a:off x="3584307" y="3572929"/>
            <a:ext cx="16705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OLS:</a:t>
            </a:r>
          </a:p>
          <a:p>
            <a:r>
              <a:rPr lang="en-US" sz="2200" kern="0" dirty="0">
                <a:solidFill>
                  <a:srgbClr val="015BBC"/>
                </a:solidFill>
                <a:latin typeface="+mn-lt"/>
              </a:rPr>
              <a:t>Ridge:</a:t>
            </a:r>
            <a:endParaRPr lang="en-US" sz="2200" dirty="0">
              <a:solidFill>
                <a:srgbClr val="015BBC"/>
              </a:solidFill>
              <a:latin typeface="+mn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5913B84-B679-8C52-6DB8-AE6DE1E48F6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72000" y="4007478"/>
            <a:ext cx="2590800" cy="28786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DA8081D-D9C7-A220-5632-D04563A84AE6}"/>
              </a:ext>
            </a:extLst>
          </p:cNvPr>
          <p:cNvSpPr txBox="1"/>
          <p:nvPr/>
        </p:nvSpPr>
        <p:spPr>
          <a:xfrm>
            <a:off x="7598555" y="3164473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/>
              <a:t>n</a:t>
            </a:r>
            <a:r>
              <a:rPr lang="en-US" sz="1600" baseline="-25000" dirty="0" err="1"/>
              <a:t>G</a:t>
            </a:r>
            <a:r>
              <a:rPr lang="en-US" sz="1600" dirty="0"/>
              <a:t> = 3</a:t>
            </a:r>
            <a:endParaRPr lang="en-US" sz="1600" i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02202D3-D184-BF96-C633-8CCE5EFEB90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1004" y="1047750"/>
            <a:ext cx="3657600" cy="225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869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3C10F-5354-A5D3-0088-E16C634CF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model the LJ potential with sum of many Gaussians.  Some activities to do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5C7B00-EE30-BF65-A378-88B7DB6AC4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A9EC3-C1E6-1814-3740-F2A9094AC3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 OLS directly, and using </a:t>
            </a:r>
            <a:r>
              <a:rPr lang="en-US" dirty="0" err="1"/>
              <a:t>Mma’s</a:t>
            </a:r>
            <a:r>
              <a:rPr lang="en-US" dirty="0"/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Fit</a:t>
            </a:r>
            <a:r>
              <a:rPr lang="en-US" dirty="0"/>
              <a:t> function</a:t>
            </a:r>
          </a:p>
          <a:p>
            <a:pPr lvl="1"/>
            <a:r>
              <a:rPr lang="en-US" dirty="0"/>
              <a:t>Compute test-set MSE and compare PES </a:t>
            </a:r>
          </a:p>
          <a:p>
            <a:pPr lvl="1"/>
            <a:r>
              <a:rPr lang="en-US" dirty="0"/>
              <a:t>Examine effect of precision on results (wp=</a:t>
            </a:r>
            <a:r>
              <a:rPr lang="en-US"/>
              <a:t>50 vs </a:t>
            </a:r>
            <a:r>
              <a:rPr lang="en-US" dirty="0"/>
              <a:t>100 for </a:t>
            </a:r>
            <a:r>
              <a:rPr lang="en-US" dirty="0" err="1"/>
              <a:t>nG</a:t>
            </a:r>
            <a:r>
              <a:rPr lang="en-US" dirty="0"/>
              <a:t> = 5)</a:t>
            </a:r>
          </a:p>
          <a:p>
            <a:r>
              <a:rPr lang="en-US" dirty="0"/>
              <a:t>Implement Ridge regression using </a:t>
            </a:r>
            <a:r>
              <a:rPr lang="en-US" dirty="0" err="1"/>
              <a:t>Mma’s</a:t>
            </a:r>
            <a:r>
              <a:rPr lang="en-US" dirty="0"/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Fit</a:t>
            </a:r>
            <a:r>
              <a:rPr lang="en-US" dirty="0"/>
              <a:t> function</a:t>
            </a:r>
          </a:p>
          <a:p>
            <a:pPr lvl="1"/>
            <a:r>
              <a:rPr lang="en-US" dirty="0"/>
              <a:t> Examine effect of </a:t>
            </a:r>
            <a:r>
              <a:rPr lang="el-GR" dirty="0"/>
              <a:t>λ</a:t>
            </a:r>
            <a:r>
              <a:rPr lang="en-US" dirty="0"/>
              <a:t> on validation MSE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5CCEDE-A41B-F635-E4D9-83425C8CEC9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34200" y="1581150"/>
            <a:ext cx="1905000" cy="2695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5913B84-B679-8C52-6DB8-AE6DE1E48F6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40586" y="2838647"/>
            <a:ext cx="2590800" cy="28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455185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12989</TotalTime>
  <Words>114</Words>
  <Application>Microsoft Macintosh PowerPoint</Application>
  <PresentationFormat>On-screen Show (16:9)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Comic Sans MS</vt:lpstr>
      <vt:lpstr>Courier New</vt:lpstr>
      <vt:lpstr>Helvetica</vt:lpstr>
      <vt:lpstr>Times New Roman</vt:lpstr>
      <vt:lpstr>UB Blue Bar</vt:lpstr>
      <vt:lpstr>Lecture 20 Linear Model Case Study</vt:lpstr>
      <vt:lpstr>Case study: model the LJ potential with sum of many Gaussians</vt:lpstr>
      <vt:lpstr>Case study: model the LJ potential with sum of many Gaussians.  Some activities to 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19 Elements of Machine Learning</dc:title>
  <dc:creator>Microsoft Office User</dc:creator>
  <cp:lastModifiedBy>Microsoft Office User</cp:lastModifiedBy>
  <cp:revision>114</cp:revision>
  <dcterms:created xsi:type="dcterms:W3CDTF">2024-04-06T15:36:31Z</dcterms:created>
  <dcterms:modified xsi:type="dcterms:W3CDTF">2024-04-15T23:08:49Z</dcterms:modified>
</cp:coreProperties>
</file>